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99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07" r:id="rId11"/>
    <p:sldId id="508" r:id="rId12"/>
    <p:sldId id="509" r:id="rId13"/>
    <p:sldId id="510" r:id="rId14"/>
    <p:sldId id="511" r:id="rId15"/>
    <p:sldId id="512" r:id="rId16"/>
    <p:sldId id="513" r:id="rId17"/>
    <p:sldId id="514" r:id="rId18"/>
    <p:sldId id="515" r:id="rId19"/>
    <p:sldId id="516" r:id="rId20"/>
    <p:sldId id="517" r:id="rId21"/>
    <p:sldId id="518" r:id="rId22"/>
    <p:sldId id="519" r:id="rId23"/>
    <p:sldId id="520" r:id="rId24"/>
    <p:sldId id="521" r:id="rId25"/>
    <p:sldId id="522" r:id="rId26"/>
    <p:sldId id="523" r:id="rId27"/>
    <p:sldId id="524" r:id="rId28"/>
    <p:sldId id="525" r:id="rId29"/>
    <p:sldId id="526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FA662-CEFC-EC20-7639-921BD9D95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DDF821-6305-1335-4A91-863FD4AA9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0AEB45-9405-38E1-3F1D-75BF10F3D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2C2611-412E-E663-7E82-1898315D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5023BA-8A0D-2869-616D-0EB817C1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15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E0919-8E26-F68D-6FEC-E60D3733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59E443-E112-9FDB-AE8D-F03B28D53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E2A846-A543-BEE6-1947-E285860E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51FA9-D096-97D6-1626-BB1917DF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ABEE8A-7756-A6C0-EB24-A7FEF963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63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9A4C56-C978-CCEA-8DCB-DB8006947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A0967B-E8A0-5993-9F3D-CAC418FE3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4B32EF-37D0-9391-9AB3-289126BD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A00818-89CA-93E7-592A-BE5B26A1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92E93F-A25C-E39C-5696-E9477993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365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6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65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DA43E-94B7-D596-3E82-8522E3A6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467EFC-7ED2-3BAD-3838-8BFFF4A44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7650E0-16E0-B8E3-103A-EF3BC6F0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39B3C7-BE97-593B-D99F-FD14AE32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07641D-2860-98DF-ECD2-4DBF54AD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267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84DB3-4DB7-4C07-A50F-ED5CF0E6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E90789-9BE6-C765-BD77-DCC78F84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B237D6-B994-866E-C1A4-90E79D9D7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A28423-354A-6BBC-D01B-28885000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24F124-9611-15D9-BDE8-4A533EEE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216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D035E-9F78-5A5F-97CD-D7561A59E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BF9514-3ADB-BC5D-F1AA-F5AFF12BF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A573D1-06A1-441F-E108-62032159F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F645C2-57BF-3EAB-6E3F-6D7F4F8F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2CE31E-9B5C-7E01-0CA0-4900912AE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781D1C-F047-D921-1F28-6389A5E2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48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77362-3BDF-4B9F-297E-E026DB34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953A46-71E9-AF0A-1AF7-1A665DCE0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D5D339-9912-4FB3-ED91-E44E43ACD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8FD956-D1E7-A55E-E0FE-FD31409E5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BDACA83-CD20-F104-059F-00A637D1F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F2E5F5A-A28F-6517-F7E7-F6CA2FFB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6E6D23-6E88-B8C5-35D2-C59B1A7E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694C32C-58AE-3D85-635B-BABB62EE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06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023F1-3A53-270C-9878-FD6C72E3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B45D20-22C6-0654-6FDB-ED69B1600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2AE0ABE-7648-BAC6-D7E0-0F7B895F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5DD2B7E-2EE6-4404-0E18-FBE150AD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57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671CE6-CA8E-0719-8DC1-A9D8517B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557E432-CF16-2E01-337E-0763590B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0684BB-00DE-FFB0-1D42-7C13C9BD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06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C6D11-9FDD-C196-D91E-BA645296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EB4053-91D8-C56D-FF61-CA8A46D7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B4EAAC-F356-3A68-4FB9-AF9049D68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6D965D-D30C-8267-A298-F1550D1E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E5E563-E95C-EEE3-F6CA-E40AA184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B68FD1-4F46-8340-139D-6FFE12CB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3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656B5-3D22-869B-3C7F-A419EF90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6AA070-B207-3543-F047-1419F26BB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1F964D-3A3A-C9A3-E885-0B2E2EC38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F9B1D1-B42B-1B1E-7003-78A4E6F1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5ECF13-5B9A-9100-D3D7-D9F6FA8CC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DCA881-9512-1F19-41BD-EEEC2664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80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EC5157-3931-5F61-F2EA-55ACBF06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74A685-5C02-6F43-3D80-42B74C964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C0B3AB-C46E-0F2F-4D13-B69C24E45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9B6AB-7885-462B-B708-30A03DCC8C3A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F6D846-6064-1DF6-9E18-D4C02657C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EAE111-69A9-1253-9A40-375BFAD8D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C2079-DEF6-440A-B298-225AEDC901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294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A1BC0-FA20-6880-CCE8-2A6DD35FD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CRUD parte 2</a:t>
            </a:r>
          </a:p>
        </p:txBody>
      </p:sp>
    </p:spTree>
    <p:extLst>
      <p:ext uri="{BB962C8B-B14F-4D97-AF65-F5344CB8AC3E}">
        <p14:creationId xmlns:p14="http://schemas.microsoft.com/office/powerpoint/2010/main" val="357283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355" y="757796"/>
            <a:ext cx="9143276" cy="44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7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361" y="627127"/>
            <a:ext cx="910727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6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539649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87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856806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389167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447129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47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361" y="807124"/>
            <a:ext cx="910727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1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447129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447129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32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91440"/>
            <a:ext cx="8908923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804964"/>
            <a:ext cx="9070568" cy="44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4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338049"/>
            <a:ext cx="9070568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2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447129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54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355" y="447129"/>
            <a:ext cx="9143276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68123"/>
            <a:ext cx="9079204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359639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15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179642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04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355" y="359639"/>
            <a:ext cx="9143276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7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539649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4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355" y="447129"/>
            <a:ext cx="9143276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09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447129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1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355" y="635763"/>
            <a:ext cx="9143276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601917"/>
            <a:ext cx="9000007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361" y="491402"/>
            <a:ext cx="910727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644399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525247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0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719646"/>
            <a:ext cx="9000007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7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618846"/>
            <a:ext cx="9143631" cy="4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08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1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do Office</vt:lpstr>
      <vt:lpstr>CRUD parte 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CRUD parte 2</dc:title>
  <dc:creator>Marcelo de Almeida Estruc</dc:creator>
  <cp:lastModifiedBy>Marcelo de Almeida Estruc</cp:lastModifiedBy>
  <cp:revision>1</cp:revision>
  <dcterms:created xsi:type="dcterms:W3CDTF">2022-11-23T22:55:41Z</dcterms:created>
  <dcterms:modified xsi:type="dcterms:W3CDTF">2022-11-23T22:56:11Z</dcterms:modified>
</cp:coreProperties>
</file>